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91" autoAdjust="0"/>
  </p:normalViewPr>
  <p:slideViewPr>
    <p:cSldViewPr>
      <p:cViewPr>
        <p:scale>
          <a:sx n="100" d="100"/>
          <a:sy n="100" d="100"/>
        </p:scale>
        <p:origin x="-85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3F25-B85F-4300-BA52-F95E94CC4B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2306-879D-499D-98B4-EE5211EB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herc.ws.gc.cuny.edu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abohome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heahome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467600" cy="861774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</a:t>
            </a:r>
            <a:r>
              <a:rPr lang="en-US" sz="2000" b="1" dirty="0" err="1" smtClean="0"/>
              <a:t>GPS+Camera</a:t>
            </a:r>
            <a:r>
              <a:rPr lang="en-US" sz="2000" b="1" dirty="0" smtClean="0"/>
              <a:t> Project: Youth Sustainability Research and Dialogue</a:t>
            </a:r>
          </a:p>
          <a:p>
            <a:pPr algn="ctr"/>
            <a:r>
              <a:rPr lang="en-US" sz="1200" dirty="0" err="1" smtClean="0"/>
              <a:t>Mussington</a:t>
            </a:r>
            <a:r>
              <a:rPr lang="en-US" sz="1200" dirty="0" smtClean="0"/>
              <a:t>, J.₁, McGovern, D.₂, </a:t>
            </a:r>
            <a:r>
              <a:rPr lang="en-US" sz="1200" dirty="0" err="1" smtClean="0"/>
              <a:t>Perdikaris</a:t>
            </a:r>
            <a:r>
              <a:rPr lang="en-US" sz="1200" dirty="0" smtClean="0"/>
              <a:t>, S.₃, Newton, A.₄</a:t>
            </a:r>
          </a:p>
          <a:p>
            <a:pPr algn="ctr"/>
            <a:r>
              <a:rPr lang="en-US" sz="900" dirty="0" smtClean="0"/>
              <a:t>Sir </a:t>
            </a:r>
            <a:r>
              <a:rPr lang="en-US" sz="900" dirty="0" err="1" smtClean="0"/>
              <a:t>McChesney</a:t>
            </a:r>
            <a:r>
              <a:rPr lang="en-US" sz="900" dirty="0" smtClean="0"/>
              <a:t> George Secondary School, </a:t>
            </a:r>
            <a:r>
              <a:rPr lang="en-US" sz="900" dirty="0" err="1" smtClean="0"/>
              <a:t>Codrington</a:t>
            </a:r>
            <a:r>
              <a:rPr lang="en-US" sz="900" dirty="0" smtClean="0"/>
              <a:t>, Barbuda₁; Teachers College, Columbia University, New York, United States₂; Brooklyn College, New York, United States₃; University of Edinburgh, Edinburgh, United Kingdom₄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620000" cy="12618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The </a:t>
            </a:r>
            <a:r>
              <a:rPr lang="en-US" sz="1600" b="1" dirty="0" err="1" smtClean="0"/>
              <a:t>GPS+Camera</a:t>
            </a:r>
            <a:r>
              <a:rPr lang="en-US" sz="1600" b="1" dirty="0" smtClean="0"/>
              <a:t> Project</a:t>
            </a:r>
          </a:p>
          <a:p>
            <a:r>
              <a:rPr lang="en-US" sz="1200" dirty="0" smtClean="0"/>
              <a:t>The </a:t>
            </a:r>
            <a:r>
              <a:rPr lang="en-US" sz="1200" dirty="0" err="1" smtClean="0"/>
              <a:t>GPS+Camera</a:t>
            </a:r>
            <a:r>
              <a:rPr lang="en-US" sz="1200" dirty="0" smtClean="0"/>
              <a:t> project combines two complimentary features:</a:t>
            </a:r>
          </a:p>
          <a:p>
            <a:pPr marL="228600" indent="-228600">
              <a:buAutoNum type="arabicParenR"/>
            </a:pPr>
            <a:r>
              <a:rPr lang="en-US" sz="1200" b="1" dirty="0" smtClean="0"/>
              <a:t>short sustainability modules </a:t>
            </a:r>
            <a:r>
              <a:rPr lang="en-US" sz="1200" dirty="0" smtClean="0"/>
              <a:t>in different high school subjects staggered throughout the year emphasizing on original interdisciplinary research, local context as the basis for curriculum, and human-environmental interactions</a:t>
            </a:r>
          </a:p>
          <a:p>
            <a:pPr marL="228600" indent="-228600">
              <a:buAutoNum type="arabicParenR"/>
            </a:pPr>
            <a:r>
              <a:rPr lang="en-US" sz="1200" b="1" dirty="0" smtClean="0"/>
              <a:t>The </a:t>
            </a:r>
            <a:r>
              <a:rPr lang="en-US" sz="1200" b="1" dirty="0" err="1" smtClean="0"/>
              <a:t>GPS+Camera</a:t>
            </a:r>
            <a:r>
              <a:rPr lang="en-US" sz="1200" b="1" dirty="0" smtClean="0"/>
              <a:t> website</a:t>
            </a:r>
            <a:r>
              <a:rPr lang="en-US" sz="1200" dirty="0" smtClean="0"/>
              <a:t> shared by schools across the Atlantic that allows students to publish their research and engage in sustainability dialogue with students abroad.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43201"/>
            <a:ext cx="3200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June 2012 Pilot Project:</a:t>
            </a:r>
          </a:p>
          <a:p>
            <a:pPr algn="ctr"/>
            <a:r>
              <a:rPr lang="en-US" sz="1600" dirty="0" smtClean="0"/>
              <a:t>Historic </a:t>
            </a:r>
            <a:r>
              <a:rPr lang="en-US" sz="1600" dirty="0" err="1" smtClean="0"/>
              <a:t>Codrington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743200"/>
            <a:ext cx="32766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The </a:t>
            </a:r>
            <a:r>
              <a:rPr lang="en-US" sz="1600" b="1" dirty="0" err="1" smtClean="0"/>
              <a:t>GPS+Camera</a:t>
            </a:r>
            <a:r>
              <a:rPr lang="en-US" sz="1600" b="1" dirty="0" smtClean="0"/>
              <a:t> Website</a:t>
            </a:r>
            <a:endParaRPr lang="en-US" sz="1600" b="1" dirty="0"/>
          </a:p>
        </p:txBody>
      </p:sp>
      <p:pic>
        <p:nvPicPr>
          <p:cNvPr id="10" name="Picture 3" descr="C:\Users\Marigold\Desktop\GPS+Camera\Presentation Docs\Updated GPS+Camera\Website Visual Without Explanation.jpg"/>
          <p:cNvPicPr>
            <a:picLocks noChangeAspect="1" noChangeArrowheads="1"/>
          </p:cNvPicPr>
          <p:nvPr/>
        </p:nvPicPr>
        <p:blipFill>
          <a:blip r:embed="rId2" cstate="print"/>
          <a:srcRect t="13333" b="14444"/>
          <a:stretch>
            <a:fillRect/>
          </a:stretch>
        </p:blipFill>
        <p:spPr bwMode="auto">
          <a:xfrm>
            <a:off x="4642338" y="4343400"/>
            <a:ext cx="4360985" cy="236220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048000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57800" y="3200400"/>
            <a:ext cx="32766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  Publishing </a:t>
            </a:r>
            <a:r>
              <a:rPr lang="en-US" sz="1400" dirty="0"/>
              <a:t>original student research to an international audience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 International youth sustainability dialogue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225" y="0"/>
            <a:ext cx="6767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29000" y="0"/>
            <a:ext cx="3429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CUNY Human </a:t>
            </a:r>
            <a:r>
              <a:rPr lang="en-US" sz="1200" dirty="0" err="1" smtClean="0">
                <a:solidFill>
                  <a:schemeClr val="accent1"/>
                </a:solidFill>
              </a:rPr>
              <a:t>Ecodynamics</a:t>
            </a:r>
            <a:r>
              <a:rPr lang="en-US" sz="1200" dirty="0" smtClean="0">
                <a:solidFill>
                  <a:schemeClr val="accent1"/>
                </a:solidFill>
              </a:rPr>
              <a:t> Research Center (HERC)</a:t>
            </a:r>
            <a:endParaRPr lang="en-US" sz="1200" dirty="0">
              <a:solidFill>
                <a:schemeClr val="accent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5715000"/>
          <a:ext cx="4191000" cy="104720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9100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For updates and more information see: </a:t>
                      </a:r>
                      <a:r>
                        <a:rPr lang="en-US" sz="1000" dirty="0" smtClean="0">
                          <a:hlinkClick r:id="rId6"/>
                        </a:rPr>
                        <a:t>www.gheahome.org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smtClean="0">
                          <a:hlinkClick r:id="rId7"/>
                        </a:rPr>
                        <a:t>www.nabohome.org</a:t>
                      </a:r>
                      <a:r>
                        <a:rPr lang="en-US" sz="1000" dirty="0" smtClean="0"/>
                        <a:t>, and </a:t>
                      </a:r>
                      <a:r>
                        <a:rPr lang="en-US" sz="1000" dirty="0" smtClean="0">
                          <a:hlinkClick r:id="rId8"/>
                        </a:rPr>
                        <a:t>http://herc.ws.gc.cuny.edu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Acknowledgements</a:t>
                      </a:r>
                      <a:r>
                        <a:rPr lang="en-US" sz="1000" dirty="0" smtClean="0"/>
                        <a:t>: CUNY Human </a:t>
                      </a:r>
                      <a:r>
                        <a:rPr lang="en-US" sz="1000" dirty="0" err="1" smtClean="0"/>
                        <a:t>Ecodynamics</a:t>
                      </a:r>
                      <a:r>
                        <a:rPr lang="en-US" sz="1000" dirty="0" smtClean="0"/>
                        <a:t> Research Center, NSF Grants 0851727, 0732327, 114106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4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Contact</a:t>
                      </a:r>
                      <a:r>
                        <a:rPr lang="en-US" sz="1000" dirty="0" smtClean="0"/>
                        <a:t>: daniel.f.mcgovern@gmail.com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Marigold\Desktop\GPS+Camera Website Visual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429000"/>
            <a:ext cx="4038600" cy="224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205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McGovern</dc:creator>
  <cp:lastModifiedBy>Dan McGovern</cp:lastModifiedBy>
  <cp:revision>149</cp:revision>
  <dcterms:created xsi:type="dcterms:W3CDTF">2012-05-09T20:51:47Z</dcterms:created>
  <dcterms:modified xsi:type="dcterms:W3CDTF">2012-05-17T15:53:11Z</dcterms:modified>
</cp:coreProperties>
</file>